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60" r:id="rId2"/>
    <p:sldId id="261" r:id="rId3"/>
    <p:sldId id="341" r:id="rId4"/>
    <p:sldId id="342" r:id="rId5"/>
    <p:sldId id="263" r:id="rId6"/>
    <p:sldId id="344" r:id="rId7"/>
    <p:sldId id="264" r:id="rId8"/>
    <p:sldId id="265" r:id="rId9"/>
    <p:sldId id="343" r:id="rId10"/>
    <p:sldId id="297" r:id="rId11"/>
    <p:sldId id="298" r:id="rId12"/>
    <p:sldId id="262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266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267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2"/>
    <p:restoredTop sz="75251"/>
  </p:normalViewPr>
  <p:slideViewPr>
    <p:cSldViewPr snapToGrid="0" snapToObjects="1">
      <p:cViewPr varScale="1">
        <p:scale>
          <a:sx n="71" d="100"/>
          <a:sy n="71" d="100"/>
        </p:scale>
        <p:origin x="1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1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0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3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3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8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5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5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2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event detection</a:t>
            </a:r>
          </a:p>
          <a:p>
            <a:r>
              <a:rPr lang="en-US" dirty="0" smtClean="0"/>
              <a:t>open set = haystack search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Trained using universal background model (UBM)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9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Pedagogy: Students learn at home. And it’s harder than ever to find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illicit copies of commercial software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Openness is political</a:t>
            </a:r>
          </a:p>
          <a:p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ideology=political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ideals and...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Last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but not least: smug sense of superiority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0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7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2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7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4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6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that is their value proposition, so to speak.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19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8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9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9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9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4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9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at the Centre for Digital Music, Queen Mary, University of London.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aseline="0" dirty="0" smtClean="0"/>
              <a:t>Alternatives: PRAAT, ANVIL, Transcriber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5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986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Creeley</a:t>
            </a:r>
            <a:r>
              <a:rPr lang="en-US" baseline="0" dirty="0" smtClean="0"/>
              <a:t>: 340 files</a:t>
            </a:r>
          </a:p>
          <a:p>
            <a:r>
              <a:rPr lang="en-US" baseline="0" dirty="0" smtClean="0"/>
              <a:t>140 corrected by hand to get 15 hours</a:t>
            </a:r>
          </a:p>
          <a:p>
            <a:r>
              <a:rPr lang="en-US" baseline="0" dirty="0" smtClean="0"/>
              <a:t>10 hours of PennSound UBM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34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Creeley-Robert_01_Complete-Reading_92nd-St-Y_NYC_1986.mp3 demo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2 applauses at beginning separate intro and reading(?) by someone else		- example of quickly finding transition that would otherwise be time-consuming to locate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Intro by Shelley(</a:t>
            </a:r>
            <a:r>
              <a:rPr lang="en-US" dirty="0" err="1" smtClean="0"/>
              <a:t>sp</a:t>
            </a:r>
            <a:r>
              <a:rPr lang="en-US" dirty="0" smtClean="0"/>
              <a:t>) Mason, director of the poetry 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Gwendolyn Brooks &amp; </a:t>
            </a:r>
            <a:r>
              <a:rPr lang="en-US" dirty="0" err="1" smtClean="0"/>
              <a:t>Creeley</a:t>
            </a:r>
            <a:r>
              <a:rPr lang="en-US" dirty="0" smtClean="0"/>
              <a:t>, both introduced by DH </a:t>
            </a:r>
            <a:r>
              <a:rPr lang="en-US" dirty="0" err="1" smtClean="0"/>
              <a:t>Mellom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21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84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28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Digging through archives is hard,</a:t>
            </a:r>
            <a:r>
              <a:rPr lang="en-US" baseline="0" dirty="0" smtClean="0"/>
              <a:t> and it’s maddening — and it’s fun! But it can also be brutally boring, and that’s the work that humanists do: literary studies, material history, regular history ... it’s a slog.</a:t>
            </a:r>
          </a:p>
          <a:p>
            <a:r>
              <a:rPr lang="en-US" baseline="0" dirty="0" smtClean="0"/>
              <a:t>I’m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glad I only have one foot in literary studies,.</a:t>
            </a:r>
            <a:endParaRPr lang="en-US" dirty="0" smtClean="0"/>
          </a:p>
          <a:p>
            <a:r>
              <a:rPr lang="en-US" dirty="0" smtClean="0"/>
              <a:t>Keep being patient,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43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this isn’t out of school — PennSound has things they don’t post for the public ... but in principle they *could* make that material searchable in some form.</a:t>
            </a:r>
          </a:p>
          <a:p>
            <a:r>
              <a:rPr lang="en-US" baseline="0" dirty="0" smtClean="0"/>
              <a:t>I’d love if one of you want to push this far enough to get sued ... though the supreme court does change from time to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41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9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35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0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776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9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7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Music information retrieval (MIR)</a:t>
            </a:r>
          </a:p>
          <a:p>
            <a:r>
              <a:rPr lang="en-US" dirty="0" smtClean="0"/>
              <a:t>	- audio fingerprinting</a:t>
            </a:r>
          </a:p>
          <a:p>
            <a:r>
              <a:rPr lang="en-US" dirty="0" smtClean="0"/>
              <a:t>	- </a:t>
            </a:r>
            <a:r>
              <a:rPr lang="en-US" dirty="0" err="1" smtClean="0"/>
              <a:t>thumbnailing</a:t>
            </a:r>
            <a:endParaRPr lang="en-US" dirty="0" smtClean="0"/>
          </a:p>
          <a:p>
            <a:r>
              <a:rPr lang="en-US" dirty="0" smtClean="0"/>
              <a:t>	- automatic</a:t>
            </a:r>
            <a:r>
              <a:rPr lang="en-US" baseline="0" dirty="0" smtClean="0"/>
              <a:t> transcription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66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40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43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67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9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00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04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12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7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35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12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3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80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53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Audio Machine Learning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" y="666131"/>
            <a:ext cx="12109388" cy="4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speakers of interest where metadata is scant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Q&amp;A sessions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Panel discussions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Recorded seminars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Radio/TV/film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</a:rPr>
              <a:t>appearances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Approaches at hand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vent detection (silence, applause, etc.)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Speech to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text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Unsupervised speaker diarization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Closed set: classification among pre-enrolled speakers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Open set: searching for given speaker(s) against universal background model (UBM)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4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358" y="160391"/>
            <a:ext cx="6346242" cy="6010836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session file</a:t>
            </a:r>
          </a:p>
        </p:txBody>
      </p:sp>
    </p:spTree>
    <p:extLst>
      <p:ext uri="{BB962C8B-B14F-4D97-AF65-F5344CB8AC3E}">
        <p14:creationId xmlns:p14="http://schemas.microsoft.com/office/powerpoint/2010/main" val="14751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WAV, MP3,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WAV, MP3, etc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Python &amp; bash interfaces where possible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Programmers are lazy.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teamgoals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Technical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collaborators with perfectly aligned research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Supercomputer access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Funding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for worker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bees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Expertise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in signal processing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&amp;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path/to/audio.mp3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applause classification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-l "Speaker Name" path/to/directory/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diarize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path/to/directory/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1"/>
                </a:solidFill>
              </a:rPr>
              <a:t>Batch </a:t>
            </a:r>
            <a:r>
              <a:rPr lang="en-US" sz="2600" dirty="0" smtClean="0">
                <a:solidFill>
                  <a:schemeClr val="bg1"/>
                </a:solidFill>
              </a:rPr>
              <a:t>diarize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</a:t>
            </a:r>
            <a:r>
              <a:rPr lang="en-US" sz="2600" dirty="0" smtClean="0"/>
              <a:t>diarize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59391"/>
            <a:ext cx="9728823" cy="61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0800" y="1586298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Humanists are patient.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7"/>
            <a:ext cx="10515600" cy="3855308"/>
          </a:xfrm>
        </p:spPr>
        <p:txBody>
          <a:bodyPr/>
          <a:lstStyle/>
          <a:p>
            <a:pPr algn="ctr"/>
            <a:r>
              <a:rPr lang="en-US" dirty="0"/>
              <a:t>Meaningful </a:t>
            </a:r>
            <a:r>
              <a:rPr lang="en-US" dirty="0" smtClean="0"/>
              <a:t>search</a:t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Long-term 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subfields in audio ML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Music information retrieval (MIR)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1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33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2852</Words>
  <Application>Microsoft Macintosh PowerPoint</Application>
  <PresentationFormat>Widescreen</PresentationFormat>
  <Paragraphs>605</Paragraphs>
  <Slides>85</Slides>
  <Notes>85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Audio Machine Learning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Some subfields in audio ML</vt:lpstr>
      <vt:lpstr>PowerPoint Presentation</vt:lpstr>
      <vt:lpstr>PowerPoint Presentation</vt:lpstr>
      <vt:lpstr>General metadata goals</vt:lpstr>
      <vt:lpstr>General metadata goals</vt:lpstr>
      <vt:lpstr>PowerPoint Presentation</vt:lpstr>
      <vt:lpstr>General metadata goals</vt:lpstr>
      <vt:lpstr>General metadata goals</vt:lpstr>
      <vt:lpstr>General search goals</vt:lpstr>
      <vt:lpstr>General search goals</vt:lpstr>
      <vt:lpstr>General search goals</vt:lpstr>
      <vt:lpstr>General search goals</vt:lpstr>
      <vt:lpstr>Concrete PennSound goals</vt:lpstr>
      <vt:lpstr>Concrete PennSound goals</vt:lpstr>
      <vt:lpstr>PowerPoint Presentation</vt:lpstr>
      <vt:lpstr>Concrete PennSound goals</vt:lpstr>
      <vt:lpstr>Concrete PennSound goals</vt:lpstr>
      <vt:lpstr>Approaches at hand</vt:lpstr>
      <vt:lpstr>Changes in the past 5 years</vt:lpstr>
      <vt:lpstr>Stack Goals</vt:lpstr>
      <vt:lpstr>Stack Goals</vt:lpstr>
      <vt:lpstr>PowerPoint Presentation</vt:lpstr>
      <vt:lpstr>PowerPoint Presentation</vt:lpstr>
      <vt:lpstr>Stack Goals</vt:lpstr>
      <vt:lpstr>Stack Goals</vt:lpstr>
      <vt:lpstr>Programmers are lazy.</vt:lpstr>
      <vt:lpstr>#teamgoals</vt:lpstr>
      <vt:lpstr>Title</vt:lpstr>
      <vt:lpstr>PowerPoint Presentation</vt:lpstr>
      <vt:lpstr>PowerPoint Presentation</vt:lpstr>
      <vt:lpstr>pyAudioAnalysis</vt:lpstr>
      <vt:lpstr>Audio Tagging Toolkit</vt:lpstr>
      <vt:lpstr>Audio Tagging Toolkit</vt:lpstr>
      <vt:lpstr>Audio Tagging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Humanists are patient.</vt:lpstr>
      <vt:lpstr>Meaningful search ⟶ Long-term preservation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8</cp:revision>
  <dcterms:created xsi:type="dcterms:W3CDTF">2017-05-07T13:13:01Z</dcterms:created>
  <dcterms:modified xsi:type="dcterms:W3CDTF">2017-06-06T10:43:47Z</dcterms:modified>
</cp:coreProperties>
</file>